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Teks, imej, dan video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Teks, imej, dan audio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Bahagian pertama bagi setiap kemahiran mempunyai beberapa soalan pendek:</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Ini adalah alat keibubapaan dan kemahiran hidup yang hebat.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Untuk memberi peluang kepada ibu bapa berkongsi pengalaman mereka</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Daftar kehadiran, tanda nama, sijil, hadiah untuk kehadiran, sijil</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Gambaran Keseluruhan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Daftar kehadiran, tanda nama, sijil, hadiah untuk kehadiran, sijil</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Dapatkan bantuan untuk menavigasi cabaran tertentu semasa menggunakan kemahiran baharu.</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Tanya ibu bapa sekiranya mereka mempunyai sebarang soalan tentang cara menggunakan Chatbot ParentText </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Apabila para peserta sudah memahami fungsi ParentText, anda boleh membantu ibu bapa untuk melihat kembali peraturan asas tambahan yang anda boleh tambah ke dalam senarai yang telah anda rangka pada awal sesi ini.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Perlukah apa-apa peraturan asas ditambah ke senarai peraturan asas ParentText? </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     Peraturan tambahan termasuklah: </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Matlamat Sesi Pengenalan!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Minggu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Kumpulan D </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Minggu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Minggu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Hidupkan dan matikan telefon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Tetapan telefon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Tetapan WhatsApp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Mengecas telefon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Himpunan data</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Storan telefon dalaman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Kesedaran digital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Elakkan kerosakan pada telefon</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